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9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65" r:id="rId11"/>
    <p:sldId id="275" r:id="rId12"/>
    <p:sldId id="271" r:id="rId13"/>
    <p:sldId id="266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DF7"/>
    <a:srgbClr val="84B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4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9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8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6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4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4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0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2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4341" y="773383"/>
            <a:ext cx="10058400" cy="1400433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МИНИСТЕРСТВО ОБРАЗОВАНИЯ РЕСПУБЛИКИ БЕЛАРУСЬ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Учреждение образования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«Гомельский государственный технический университет </a:t>
            </a:r>
            <a:br>
              <a:rPr lang="ru-RU" sz="2400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имени П.О. Сухого»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4341" y="3737471"/>
            <a:ext cx="10058400" cy="1143000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«Приложение, реализующее игру «Сражение подводных лодок» с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иcпользованием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Windows Forms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графики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OpenGL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6541" y="2540145"/>
            <a:ext cx="313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тему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803" y="5246800"/>
            <a:ext cx="4102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ИТИ-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  <a:p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Ляпин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В. А.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Принял: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зав. кафедрой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Курочка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К.С.</a:t>
            </a:r>
          </a:p>
        </p:txBody>
      </p:sp>
    </p:spTree>
    <p:extLst>
      <p:ext uri="{BB962C8B-B14F-4D97-AF65-F5344CB8AC3E}">
        <p14:creationId xmlns:p14="http://schemas.microsoft.com/office/powerpoint/2010/main" val="10125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7440" y="-367935"/>
            <a:ext cx="7620000" cy="939436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Начальное меню игрового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1733005" y="679270"/>
            <a:ext cx="9458886" cy="748936"/>
          </a:xfrm>
        </p:spPr>
        <p:txBody>
          <a:bodyPr>
            <a:noAutofit/>
          </a:bodyPr>
          <a:lstStyle/>
          <a:p>
            <a:pPr indent="45000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запуска игрового приложения появляется форма с начальным меню игры, которая содержит заставку, название игры и кнопку «Начать игру». 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>
              <a:lnSpc>
                <a:spcPct val="100000"/>
              </a:lnSpc>
              <a:spcBef>
                <a:spcPts val="0"/>
              </a:spcBef>
            </a:pP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2366" y="5745325"/>
            <a:ext cx="503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Начальное меню игрового приложения</a:t>
            </a:r>
            <a:endParaRPr lang="en-US" sz="2000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428206"/>
            <a:ext cx="9448800" cy="41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3760" y="108958"/>
            <a:ext cx="6156460" cy="909945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снаряжение лодок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6"/>
          <p:cNvSpPr txBox="1">
            <a:spLocks/>
          </p:cNvSpPr>
          <p:nvPr/>
        </p:nvSpPr>
        <p:spPr>
          <a:xfrm>
            <a:off x="4406537" y="5816235"/>
            <a:ext cx="4728754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снаряжение лодок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ru-RU" sz="2000" dirty="0" smtClean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3965" y="834237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нажатия кнопки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«Начать игру»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форме появляется конструктор снаряжения лодок.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8" y="1280160"/>
            <a:ext cx="9579429" cy="42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7787" y="148046"/>
            <a:ext cx="9561513" cy="62701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процесс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8" name="Текст 6"/>
          <p:cNvSpPr txBox="1">
            <a:spLocks/>
          </p:cNvSpPr>
          <p:nvPr/>
        </p:nvSpPr>
        <p:spPr>
          <a:xfrm>
            <a:off x="3291840" y="5932349"/>
            <a:ext cx="6094588" cy="4035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процесс</a:t>
            </a:r>
          </a:p>
          <a:p>
            <a:pPr algn="ctr"/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996949"/>
            <a:ext cx="10058400" cy="46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300" y="0"/>
            <a:ext cx="9561513" cy="93889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Генерация  бонусов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839788" y="1104899"/>
            <a:ext cx="10501312" cy="2070101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игры запускается таймер, который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генерирует случайны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призы 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располагает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случайных координатах сцены. При столкновении лодки с бонусом лодка декорируется по свойствам, аналогичным типу класса бонуса. Если приз не подобрали, то с началом новой итерации таймера бонус будет удалён и создан новый.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94363" y="554155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Бонусы различного типа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63" y="3636462"/>
            <a:ext cx="6794432" cy="14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1474" y="1"/>
            <a:ext cx="3953692" cy="687976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Заключение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0594" y="600891"/>
            <a:ext cx="11695612" cy="5399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результате работы было реализовано многопользовательское игровое приложение «Сражение подводных лодок». В игровом приложении игрокам необходимо уничтожить вражескую подводную лодку. Для этого лодки игроков снаряжены ракетами различного вида. Для того чтобы игра была более динамичная и захватывающая в игру были добавлены различные бонусы и миноносец, который атакует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игроков.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подойдет игрокам любой возрастной категории. Игра имеет понятное управление и простую, но достаточно приятную спрайтовую графику.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всего игра понравится людям, любящим поиграть в многопользовательские игры с динамичными и яркими баталиями, так же людям, которым по душе соревновательные игры с возможностью стратегически мыслить.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интересных особенностей игры можно выделить динамический и захватывающий сюжет, так же интересный механизм, позволяющий игрокам переключаться между ракетами разных типов.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79560" y="2802959"/>
            <a:ext cx="9937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rgbClr val="7030A0"/>
                </a:solidFill>
                <a:latin typeface="Arial Black" panose="020B0A04020102020204" pitchFamily="34" charset="0"/>
                <a:cs typeface="Times New Roman" pitchFamily="18" charset="0"/>
              </a:rPr>
              <a:t>Спасибо за внимание </a:t>
            </a:r>
            <a:r>
              <a:rPr lang="en-US" sz="5400" dirty="0" smtClean="0">
                <a:solidFill>
                  <a:srgbClr val="7030A0"/>
                </a:solidFill>
                <a:latin typeface="Arial Black" panose="020B0A04020102020204" pitchFamily="34" charset="0"/>
                <a:cs typeface="Times New Roman" pitchFamily="18" charset="0"/>
              </a:rPr>
              <a:t>:</a:t>
            </a:r>
            <a:r>
              <a:rPr lang="ru-RU" sz="5400" dirty="0" smtClean="0">
                <a:solidFill>
                  <a:srgbClr val="7030A0"/>
                </a:solidFill>
                <a:latin typeface="Arial Black" panose="020B0A04020102020204" pitchFamily="34" charset="0"/>
                <a:cs typeface="Times New Roman" pitchFamily="18" charset="0"/>
              </a:rPr>
              <a:t>)</a:t>
            </a:r>
            <a:endParaRPr lang="ru-RU" sz="5400" dirty="0">
              <a:solidFill>
                <a:srgbClr val="7030A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450000" algn="just">
              <a:lnSpc>
                <a:spcPct val="10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Цели и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1263" y="145986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450000" algn="just">
              <a:lnSpc>
                <a:spcPct val="110000"/>
              </a:lnSpc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курсового проекта является разработка игрового приложения «Сражение подводных лодок». Для того, чтобы решить данную задачу, необходимо выполнить следующие шаги:</a:t>
            </a:r>
          </a:p>
          <a:p>
            <a:pPr marL="0" indent="450000" algn="just">
              <a:lnSpc>
                <a:spcPct val="11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подобные игровые жанры, как 2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шутеры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 также средства реализации игры;</a:t>
            </a:r>
          </a:p>
          <a:p>
            <a:pPr marL="0" indent="450000" algn="just">
              <a:lnSpc>
                <a:spcPct val="11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и представить структуру классов ПО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1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программный код;</a:t>
            </a:r>
          </a:p>
          <a:p>
            <a:pPr marL="0" indent="450000" algn="just">
              <a:lnSpc>
                <a:spcPct val="11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осуществить отладку разработанного приложения.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indent="450000" algn="just">
              <a:lnSpc>
                <a:spcPct val="100000"/>
              </a:lnSpc>
            </a:pPr>
            <a:r>
              <a:rPr lang="ru-RU" dirty="0" smtClean="0"/>
              <a:t>	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архитектуры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1263" y="1098458"/>
            <a:ext cx="10515600" cy="4501153"/>
          </a:xfrm>
          <a:noFill/>
        </p:spPr>
        <p:txBody>
          <a:bodyPr>
            <a:noAutofit/>
          </a:bodyPr>
          <a:lstStyle/>
          <a:p>
            <a:pPr marL="0" indent="450000" algn="just">
              <a:lnSpc>
                <a:spcPct val="100000"/>
              </a:lnSpc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Игровое приложение состоит из 3-х основных проектов, каждый из которых решает одну из ключевых задач. Названия проектов соответствуют решаемым задачам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движок, отвечающий за настройки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рендеринга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создание сцены и отображение на ней игровых объектов. Игровой объект, в свою очередь, имеет различные характеристики, которые могут быть подвержены изменениям;</a:t>
            </a:r>
          </a:p>
          <a:p>
            <a:pPr marL="0"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игровая логика описывает такие ключевые компоненты игрового приложения «Сражение подводных лодок», как игровая сцена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игровые объекты подводных лодок, бонусы, ракеты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мины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объектов на сцене, которое реализуется путем наследования;</a:t>
            </a:r>
          </a:p>
          <a:p>
            <a:pPr marL="0"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интерфейс, отвечающий за создание сцены, отображение окна рендеринга игрового приложения.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3"/>
          </p:nvPr>
        </p:nvSpPr>
        <p:spPr>
          <a:xfrm>
            <a:off x="2734491" y="461963"/>
            <a:ext cx="6061166" cy="5046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Алгоритм работы игрового приложения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60" y="966651"/>
            <a:ext cx="3844429" cy="46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14338"/>
            <a:ext cx="5284787" cy="581439"/>
          </a:xfrm>
        </p:spPr>
        <p:txBody>
          <a:bodyPr>
            <a:normAutofit/>
          </a:bodyPr>
          <a:lstStyle/>
          <a:p>
            <a:r>
              <a:rPr lang="ru-RU" dirty="0" smtClean="0"/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классов №1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255995" y="5894335"/>
            <a:ext cx="4661582" cy="728533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Схема классов игрового движка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59" y="995777"/>
            <a:ext cx="9689464" cy="44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284787" cy="581439"/>
          </a:xfrm>
        </p:spPr>
        <p:txBody>
          <a:bodyPr>
            <a:normAutofit/>
          </a:bodyPr>
          <a:lstStyle/>
          <a:p>
            <a:r>
              <a:rPr lang="ru-RU" dirty="0" smtClean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Схема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классов №2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151491" y="5849025"/>
            <a:ext cx="6255252" cy="70853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Схема классов проекта игровой логики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68" y="971337"/>
            <a:ext cx="10145486" cy="44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1416" y="-276165"/>
            <a:ext cx="8456024" cy="97808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Реализация паттерна «Декоратор»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1244735" y="1204952"/>
            <a:ext cx="4485505" cy="5544191"/>
          </a:xfrm>
        </p:spPr>
        <p:txBody>
          <a:bodyPr>
            <a:noAutofit/>
          </a:bodyPr>
          <a:lstStyle/>
          <a:p>
            <a:pPr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«Сражение подводных лодок» данный паттерн применяется с целью изменения характеристик подводных лодок, таких как здоровье, броня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скорость и амуниция. Базовый класс декоратора предоставляет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подключения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дополнительных компонентов и их декорирование.</a:t>
            </a:r>
          </a:p>
          <a:p>
            <a:pPr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Наследника класса-декоратора, реализуют механизм декорирования подводных лодок по конкретным характеристикам.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>
              <a:lnSpc>
                <a:spcPct val="100000"/>
              </a:lnSpc>
              <a:spcBef>
                <a:spcPts val="0"/>
              </a:spcBef>
            </a:pPr>
            <a:endParaRPr lang="ru-RU" sz="2400" dirty="0"/>
          </a:p>
        </p:txBody>
      </p:sp>
      <p:sp>
        <p:nvSpPr>
          <p:cNvPr id="12" name="Текст 6"/>
          <p:cNvSpPr txBox="1">
            <a:spLocks/>
          </p:cNvSpPr>
          <p:nvPr/>
        </p:nvSpPr>
        <p:spPr>
          <a:xfrm>
            <a:off x="6583616" y="5477691"/>
            <a:ext cx="4554647" cy="127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классов паттерна «Декоратор».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ru-RU" sz="2400" dirty="0" smtClean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1" y="1403831"/>
            <a:ext cx="6130836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5622" y="1"/>
            <a:ext cx="8708571" cy="63572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Реализация паттерна «Фабричный метод»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1218612" y="1164592"/>
            <a:ext cx="4141787" cy="4818197"/>
          </a:xfrm>
        </p:spPr>
        <p:txBody>
          <a:bodyPr>
            <a:noAutofit/>
          </a:bodyPr>
          <a:lstStyle/>
          <a:p>
            <a:pPr indent="450000" algn="just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«Сражение подводных лодок» паттерн осуществляет генерацию таких видов призов, как дополнительное здоровье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дополнительная броня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дополнительная скорость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пополнение снаряжения. Призы генерируются в случайном порядке и в случайной позиции на сцене. Помимо этого в данном случае фабричный метод также осуществляет применение соответствующих призам декораций, накладываемых на лодки. </a:t>
            </a:r>
            <a:endParaRPr lang="ru-RU" sz="2000" dirty="0"/>
          </a:p>
        </p:txBody>
      </p:sp>
      <p:sp>
        <p:nvSpPr>
          <p:cNvPr id="12" name="Текст 6"/>
          <p:cNvSpPr txBox="1">
            <a:spLocks/>
          </p:cNvSpPr>
          <p:nvPr/>
        </p:nvSpPr>
        <p:spPr>
          <a:xfrm>
            <a:off x="6256088" y="5468983"/>
            <a:ext cx="4703650" cy="7663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классов паттерна «Фабричный метод»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ru-RU" sz="2400" dirty="0" smtClean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51" y="1164592"/>
            <a:ext cx="6296297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0491" y="281939"/>
            <a:ext cx="9190809" cy="676004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Тестирование игрового приложения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920017" y="1045574"/>
            <a:ext cx="5508761" cy="449253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тестирования уже созданного функционала игрового приложения был создан проект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модульными тестами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AppVerification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Проект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AppVerification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тестирует классы библиотек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GameEngine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GameLogic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AppVerification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содержит 12 модульных тестов, которые тестируют самые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важные по функционалу классы. Модульные тесты тестируют все классы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учавствующие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реализации паттернов «Декоратор» и «Фабричный метод», так же классы подводных лодок и классы отвечающие за отслеживание столкновений игровых объектов.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4"/>
          <a:stretch/>
        </p:blipFill>
        <p:spPr>
          <a:xfrm>
            <a:off x="0" y="5816235"/>
            <a:ext cx="1309161" cy="1041765"/>
          </a:xfrm>
          <a:prstGeom prst="rect">
            <a:avLst/>
          </a:prstGeom>
        </p:spPr>
      </p:pic>
      <p:sp>
        <p:nvSpPr>
          <p:cNvPr id="8" name="Текст 6"/>
          <p:cNvSpPr txBox="1">
            <a:spLocks/>
          </p:cNvSpPr>
          <p:nvPr/>
        </p:nvSpPr>
        <p:spPr>
          <a:xfrm>
            <a:off x="6428778" y="5538651"/>
            <a:ext cx="4753028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модульных тестов</a:t>
            </a: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63" y="1239433"/>
            <a:ext cx="3286673" cy="41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546</TotalTime>
  <Words>668</Words>
  <Application>Microsoft Office PowerPoint</Application>
  <PresentationFormat>Широкоэкранный</PresentationFormat>
  <Paragraphs>51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Tempus Sans ITC</vt:lpstr>
      <vt:lpstr>Times New Roman</vt:lpstr>
      <vt:lpstr>Тема Office</vt:lpstr>
      <vt:lpstr>МИНИСТЕРСТВО ОБРАЗОВАНИЯ РЕСПУБЛИКИ БЕЛАРУСЬ   Учреждение образования «Гомельский государственный технический университет  имени П.О. Сухого» </vt:lpstr>
      <vt:lpstr> Цели и задачи</vt:lpstr>
      <vt:lpstr> Проектирование архитектуры</vt:lpstr>
      <vt:lpstr>Презентация PowerPoint</vt:lpstr>
      <vt:lpstr> Схема классов №1</vt:lpstr>
      <vt:lpstr>  Схема классов №2</vt:lpstr>
      <vt:lpstr> Реализация паттерна «Декоратор»</vt:lpstr>
      <vt:lpstr> Реализация паттерна «Фабричный метод»</vt:lpstr>
      <vt:lpstr> Тестирование игрового приложения </vt:lpstr>
      <vt:lpstr> Начальное меню игрового приложения</vt:lpstr>
      <vt:lpstr> Конструктор снаряжение лодок </vt:lpstr>
      <vt:lpstr>Игровой процесс</vt:lpstr>
      <vt:lpstr> Генерация  бонусов</vt:lpstr>
      <vt:lpstr> 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  Учреждение образования «Гомельский государственный технический университет  имени П.О. Сухого»</dc:title>
  <dc:creator>Max Khutornoy</dc:creator>
  <cp:lastModifiedBy>Вячеслав Украинцев</cp:lastModifiedBy>
  <cp:revision>47</cp:revision>
  <dcterms:created xsi:type="dcterms:W3CDTF">2020-05-21T10:08:50Z</dcterms:created>
  <dcterms:modified xsi:type="dcterms:W3CDTF">2021-05-28T09:31:46Z</dcterms:modified>
</cp:coreProperties>
</file>